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6808185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Angles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1 left diagonal 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8E5705D-96DA-4460-BC7B-C509FDDC05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006" y="3109338"/>
            <a:ext cx="6237187" cy="642782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Angles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Angles is a 25 round, 125 point, Comstock course of fire. There are 12 IPSC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</a:t>
            </a:r>
            <a:r>
              <a:rPr lang="en-US"/>
              <a:t>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2393</TotalTime>
  <Words>146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2021-06-11T12:59:26Z</dcterms:modified>
  <cp:category>Shooting</cp:category>
</cp:coreProperties>
</file>

<file path=docProps/thumbnail.jpeg>
</file>